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1"/>
  </p:notesMasterIdLst>
  <p:handoutMasterIdLst>
    <p:handoutMasterId r:id="rId22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39" r:id="rId15"/>
    <p:sldId id="2147479540" r:id="rId16"/>
    <p:sldId id="2147479545" r:id="rId17"/>
    <p:sldId id="2147479542" r:id="rId18"/>
    <p:sldId id="259" r:id="rId19"/>
    <p:sldId id="2142534308" r:id="rId2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8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61" y="674587"/>
            <a:ext cx="760167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25" y="674587"/>
            <a:ext cx="100051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25" y="674587"/>
            <a:ext cx="100051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9" y="797110"/>
            <a:ext cx="9798901" cy="58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45" y="777858"/>
            <a:ext cx="9831309" cy="58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45" y="715294"/>
            <a:ext cx="7652710" cy="58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81" y="674587"/>
            <a:ext cx="755183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8231</TotalTime>
  <Words>181</Words>
  <Application>Microsoft Office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Configuring tests</vt:lpstr>
      <vt:lpstr>Running unit tests</vt:lpstr>
      <vt:lpstr>Running tests</vt:lpstr>
      <vt:lpstr>Generating code coverage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247</cp:revision>
  <dcterms:created xsi:type="dcterms:W3CDTF">2021-01-11T03:24:53Z</dcterms:created>
  <dcterms:modified xsi:type="dcterms:W3CDTF">2025-05-17T02:26:40Z</dcterms:modified>
</cp:coreProperties>
</file>